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6f217000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6f21700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3c5acff4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3c5acff4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9863286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9863286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6f217000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6f217000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98632867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9863286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Continue Statement</a:t>
            </a:r>
            <a:endParaRPr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592725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Meaning of continue statement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 of continue statement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Difference between break and continue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of continue using for-loop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an array and while loop.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852050" y="32977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51200" y="1275825"/>
            <a:ext cx="4946400" cy="28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 continues with the next iteration.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Syntax:</a:t>
            </a:r>
            <a:endParaRPr b="1" i="1" sz="1800"/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&lt;script&gt;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Continue [label];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&lt;/script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26600" y="445025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of </a:t>
            </a:r>
            <a:r>
              <a:rPr lang="en-GB"/>
              <a:t>continue</a:t>
            </a:r>
            <a:r>
              <a:rPr lang="en-GB"/>
              <a:t> statement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23300" y="1316025"/>
            <a:ext cx="5161500" cy="31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Break statement exits the loop when a condition satisfies.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Continue statement skips that one iteration when the condition is true and continues with the rest of the execution.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482200" y="445025"/>
            <a:ext cx="65700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 between continue &amp; break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 for-loop the incrementation is done first then the condition is checked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 the while loop first the condition is checked and then the further iteration is done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80025" y="4162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 between for-loop and while-loop using continue: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777775" y="1336125"/>
            <a:ext cx="5581200" cy="27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Apply the continue statement and skip the 3rd item in the array.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Sports = [“Football”, “Hockey”, “Cricket”];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623275" y="4249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